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sldIdLst>
    <p:sldId id="257" r:id="rId2"/>
    <p:sldId id="258" r:id="rId3"/>
    <p:sldId id="259" r:id="rId4"/>
    <p:sldId id="256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4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357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44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2635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97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11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10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74102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1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43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1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49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8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90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0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D95AB-006A-4812-A04A-FCFF704762A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C741C1D-4BFA-48A5-899D-80B804478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39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PKf95ZTEM0yzk0g9adZWY2pIgXi2A2HA/view?usp=sharing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mmunity Nex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Community Nexus</a:t>
            </a:r>
          </a:p>
        </p:txBody>
      </p:sp>
      <p:sp>
        <p:nvSpPr>
          <p:cNvPr id="120" name="By:…"/>
          <p:cNvSpPr txBox="1">
            <a:spLocks noGrp="1"/>
          </p:cNvSpPr>
          <p:nvPr>
            <p:ph type="body" idx="1"/>
          </p:nvPr>
        </p:nvSpPr>
        <p:spPr>
          <a:xfrm>
            <a:off x="2193727" y="2210098"/>
            <a:ext cx="7804547" cy="354465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b</a:t>
            </a: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Team “Eleven’s Drifters”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 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Ruthvic Punyamurtula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Sneha Mishra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Swathi Singh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Cameron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L’Ecuyer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: Community Connect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By : H&amp;R Block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3935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>
            <a:extLst>
              <a:ext uri="{FF2B5EF4-FFF2-40B4-BE49-F238E27FC236}">
                <a16:creationId xmlns:a16="http://schemas.microsoft.com/office/drawing/2014/main" id="{6A298B46-C1B0-47A2-BE48-C676339C85D4}"/>
              </a:ext>
            </a:extLst>
          </p:cNvPr>
          <p:cNvGrpSpPr/>
          <p:nvPr/>
        </p:nvGrpSpPr>
        <p:grpSpPr>
          <a:xfrm>
            <a:off x="1757758" y="1710268"/>
            <a:ext cx="6968158" cy="4708872"/>
            <a:chOff x="0" y="0"/>
            <a:chExt cx="9768942" cy="5722880"/>
          </a:xfrm>
        </p:grpSpPr>
        <p:pic>
          <p:nvPicPr>
            <p:cNvPr id="5" name="Image" descr="Image">
              <a:extLst>
                <a:ext uri="{FF2B5EF4-FFF2-40B4-BE49-F238E27FC236}">
                  <a16:creationId xmlns:a16="http://schemas.microsoft.com/office/drawing/2014/main" id="{E921A00C-8EF1-4B61-B0E5-1957F4A25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03241"/>
              <a:ext cx="2129893" cy="1775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A9CB4767-5EC4-486A-BE50-4E862C50C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39050" y="0"/>
              <a:ext cx="2129893" cy="21440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5DF9F257-3602-45B9-AF4F-973B57FDC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810000" y="303241"/>
              <a:ext cx="2532436" cy="1775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C53B2460-0F43-4689-BF25-CFE42C915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85900" y="4003797"/>
              <a:ext cx="1761750" cy="17169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9FED26C-D8F9-48A2-A8F6-7D846F1C8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705350" y="4092697"/>
              <a:ext cx="1413197" cy="16301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A2C3CF3E-A500-4614-B021-A571477E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785100" y="3711938"/>
              <a:ext cx="1282426" cy="1942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" name="Double Arrow">
              <a:extLst>
                <a:ext uri="{FF2B5EF4-FFF2-40B4-BE49-F238E27FC236}">
                  <a16:creationId xmlns:a16="http://schemas.microsoft.com/office/drawing/2014/main" id="{AE069C1A-734D-48AC-9F35-9AA44A8B84FF}"/>
                </a:ext>
              </a:extLst>
            </p:cNvPr>
            <p:cNvSpPr/>
            <p:nvPr/>
          </p:nvSpPr>
          <p:spPr>
            <a:xfrm>
              <a:off x="6597650" y="978025"/>
              <a:ext cx="1282426" cy="426344"/>
            </a:xfrm>
            <a:prstGeom prst="leftRightArrow">
              <a:avLst>
                <a:gd name="adj1" fmla="val 32000"/>
                <a:gd name="adj2" fmla="val 116786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Double Arrow">
              <a:extLst>
                <a:ext uri="{FF2B5EF4-FFF2-40B4-BE49-F238E27FC236}">
                  <a16:creationId xmlns:a16="http://schemas.microsoft.com/office/drawing/2014/main" id="{DAEFD5A5-AFD7-448F-931A-07048179407A}"/>
                </a:ext>
              </a:extLst>
            </p:cNvPr>
            <p:cNvSpPr/>
            <p:nvPr/>
          </p:nvSpPr>
          <p:spPr>
            <a:xfrm>
              <a:off x="2328733" y="978025"/>
              <a:ext cx="1282427" cy="426344"/>
            </a:xfrm>
            <a:prstGeom prst="leftRightArrow">
              <a:avLst>
                <a:gd name="adj1" fmla="val 32000"/>
                <a:gd name="adj2" fmla="val 116786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Arrow">
              <a:extLst>
                <a:ext uri="{FF2B5EF4-FFF2-40B4-BE49-F238E27FC236}">
                  <a16:creationId xmlns:a16="http://schemas.microsoft.com/office/drawing/2014/main" id="{19714822-1F91-4137-927B-A81323F07351}"/>
                </a:ext>
              </a:extLst>
            </p:cNvPr>
            <p:cNvSpPr/>
            <p:nvPr/>
          </p:nvSpPr>
          <p:spPr>
            <a:xfrm rot="2520923">
              <a:off x="6574322" y="2739342"/>
              <a:ext cx="1393205" cy="542737"/>
            </a:xfrm>
            <a:prstGeom prst="rightArrow">
              <a:avLst>
                <a:gd name="adj1" fmla="val 35303"/>
                <a:gd name="adj2" fmla="val 128853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" name="Arrow">
              <a:extLst>
                <a:ext uri="{FF2B5EF4-FFF2-40B4-BE49-F238E27FC236}">
                  <a16:creationId xmlns:a16="http://schemas.microsoft.com/office/drawing/2014/main" id="{F8294FBF-BDB6-4170-9088-0BF39C74D291}"/>
                </a:ext>
              </a:extLst>
            </p:cNvPr>
            <p:cNvSpPr/>
            <p:nvPr/>
          </p:nvSpPr>
          <p:spPr>
            <a:xfrm rot="7473530">
              <a:off x="2821285" y="2866342"/>
              <a:ext cx="1393205" cy="542737"/>
            </a:xfrm>
            <a:prstGeom prst="rightArrow">
              <a:avLst>
                <a:gd name="adj1" fmla="val 35303"/>
                <a:gd name="adj2" fmla="val 128853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" name="Arrow">
              <a:extLst>
                <a:ext uri="{FF2B5EF4-FFF2-40B4-BE49-F238E27FC236}">
                  <a16:creationId xmlns:a16="http://schemas.microsoft.com/office/drawing/2014/main" id="{66F80EA9-52FB-47A3-89EF-5BE4C8226267}"/>
                </a:ext>
              </a:extLst>
            </p:cNvPr>
            <p:cNvSpPr/>
            <p:nvPr/>
          </p:nvSpPr>
          <p:spPr>
            <a:xfrm rot="5297710">
              <a:off x="4579079" y="2815213"/>
              <a:ext cx="1393205" cy="542737"/>
            </a:xfrm>
            <a:prstGeom prst="rightArrow">
              <a:avLst>
                <a:gd name="adj1" fmla="val 35303"/>
                <a:gd name="adj2" fmla="val 128853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6" name="Architecture">
            <a:extLst>
              <a:ext uri="{FF2B5EF4-FFF2-40B4-BE49-F238E27FC236}">
                <a16:creationId xmlns:a16="http://schemas.microsoft.com/office/drawing/2014/main" id="{FD03E529-5BC3-46F7-AF3C-1B41D8811663}"/>
              </a:ext>
            </a:extLst>
          </p:cNvPr>
          <p:cNvSpPr txBox="1"/>
          <p:nvPr/>
        </p:nvSpPr>
        <p:spPr>
          <a:xfrm>
            <a:off x="1971850" y="295393"/>
            <a:ext cx="737394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90027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e can see the App’s  purpose here">
            <a:extLst>
              <a:ext uri="{FF2B5EF4-FFF2-40B4-BE49-F238E27FC236}">
                <a16:creationId xmlns:a16="http://schemas.microsoft.com/office/drawing/2014/main" id="{243C1B54-F32A-4C8C-B4E6-A2E0AA69BAEE}"/>
              </a:ext>
            </a:extLst>
          </p:cNvPr>
          <p:cNvSpPr txBox="1">
            <a:spLocks/>
          </p:cNvSpPr>
          <p:nvPr/>
        </p:nvSpPr>
        <p:spPr>
          <a:xfrm>
            <a:off x="1270000" y="1206500"/>
            <a:ext cx="10464800" cy="12285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We can see the App’s  purpose here</a:t>
            </a:r>
          </a:p>
        </p:txBody>
      </p:sp>
      <p:sp>
        <p:nvSpPr>
          <p:cNvPr id="3" name="https://drive.google.com/file/d/1PKf95ZTEM0yzk0g9adZWY2pIgXi2A2HA/view?usp=sharing">
            <a:extLst>
              <a:ext uri="{FF2B5EF4-FFF2-40B4-BE49-F238E27FC236}">
                <a16:creationId xmlns:a16="http://schemas.microsoft.com/office/drawing/2014/main" id="{30E85DD7-115A-465B-89BA-F2F00871D927}"/>
              </a:ext>
            </a:extLst>
          </p:cNvPr>
          <p:cNvSpPr txBox="1">
            <a:spLocks/>
          </p:cNvSpPr>
          <p:nvPr/>
        </p:nvSpPr>
        <p:spPr>
          <a:xfrm>
            <a:off x="286026" y="3324639"/>
            <a:ext cx="10464800" cy="420555"/>
          </a:xfrm>
          <a:prstGeom prst="rect">
            <a:avLst/>
          </a:prstGeom>
        </p:spPr>
        <p:txBody>
          <a:bodyPr/>
          <a:lstStyle>
            <a:lvl1pPr marL="342900" indent="-342900" algn="l" defTabSz="46735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960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hlinkClick r:id="rId2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u="none"/>
            </a:pPr>
            <a:r>
              <a:rPr lang="en-US" dirty="0"/>
              <a:t>https://drive.google.com/file/d/1PKf95ZTEM0yzk0g9adZWY2pIgXi2A2HA/view?usp=sharing</a:t>
            </a:r>
          </a:p>
        </p:txBody>
      </p:sp>
      <p:sp>
        <p:nvSpPr>
          <p:cNvPr id="4" name="I am sure you will love it :)">
            <a:extLst>
              <a:ext uri="{FF2B5EF4-FFF2-40B4-BE49-F238E27FC236}">
                <a16:creationId xmlns:a16="http://schemas.microsoft.com/office/drawing/2014/main" id="{30F5D2CC-CF7A-4585-8D2C-A9750E27F540}"/>
              </a:ext>
            </a:extLst>
          </p:cNvPr>
          <p:cNvSpPr txBox="1"/>
          <p:nvPr/>
        </p:nvSpPr>
        <p:spPr>
          <a:xfrm>
            <a:off x="1270000" y="5045765"/>
            <a:ext cx="10464800" cy="420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70000" lnSpcReduction="20000"/>
          </a:bodyPr>
          <a:lstStyle>
            <a:lvl1pPr>
              <a:defRPr sz="3700" b="0"/>
            </a:lvl1pPr>
          </a:lstStyle>
          <a:p>
            <a:r>
              <a:rPr dirty="0"/>
              <a:t>I am sure you will love it :)</a:t>
            </a:r>
          </a:p>
        </p:txBody>
      </p:sp>
    </p:spTree>
    <p:extLst>
      <p:ext uri="{BB962C8B-B14F-4D97-AF65-F5344CB8AC3E}">
        <p14:creationId xmlns:p14="http://schemas.microsoft.com/office/powerpoint/2010/main" val="2842827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D1CC9C-4570-4F87-803E-E86DB6084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486281"/>
            <a:ext cx="7766936" cy="16463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43138A5-05AA-4D48-98C1-60FB7CEF69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8ECD373-A8D1-4D03-9647-67D1D38A8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232" y="357352"/>
            <a:ext cx="8973876" cy="48849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833419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</TotalTime>
  <Words>68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Helvetica Neue Medium</vt:lpstr>
      <vt:lpstr>Times New Roman</vt:lpstr>
      <vt:lpstr>Trebuchet MS</vt:lpstr>
      <vt:lpstr>Wingdings 3</vt:lpstr>
      <vt:lpstr>Facet</vt:lpstr>
      <vt:lpstr>Community Nexus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Ruthvic Punyamurtula</dc:creator>
  <cp:lastModifiedBy>Ruthvic Punyamurtula</cp:lastModifiedBy>
  <cp:revision>6</cp:revision>
  <dcterms:created xsi:type="dcterms:W3CDTF">2018-04-16T04:40:39Z</dcterms:created>
  <dcterms:modified xsi:type="dcterms:W3CDTF">2018-04-16T04:47:34Z</dcterms:modified>
</cp:coreProperties>
</file>